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8103"/>
    <a:srgbClr val="F6B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47" autoAdjust="0"/>
    <p:restoredTop sz="94660"/>
  </p:normalViewPr>
  <p:slideViewPr>
    <p:cSldViewPr snapToGrid="0">
      <p:cViewPr varScale="1">
        <p:scale>
          <a:sx n="40" d="100"/>
          <a:sy n="40" d="100"/>
        </p:scale>
        <p:origin x="72" y="1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gif>
</file>

<file path=ppt/media/image3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4AEF0A-3D66-404E-A9D3-352B8E857B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E80C83-25B1-4CD7-B41E-10971AF9F2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2F3D994-DAD1-48E1-882B-C2BB1382D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B6840F-3E4B-45C5-9FB3-AC10A2628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0C42743-55D8-4921-8007-ED06F8E23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9434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FDEAE1-8212-4C9F-86A2-401EF2F2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F8C1A20-69D1-494A-87C9-88CA8769C4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A57D154-41EE-47A8-A559-63DF6C9F1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2A773DA-86FF-44C1-84AD-6C452B389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1943FB-BE9A-47F1-8666-D347CE49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7520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38EE07D-EF28-4D18-9E3A-9DADFF9FC7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043C571-5A7C-476A-8825-272416996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B8D8F5-8C0E-4FA1-AE42-06F8FFA9E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554504B-9510-4A5F-9EB5-B356B508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6113C74-09CA-4F25-BC2B-10651473F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7930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5D0687-B01F-485D-B242-7EC55D594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413CB3-27BB-4300-B6A9-5977C3EC7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1493BA-11FD-446B-B175-30F8B3FF9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BE3B99C-E235-4032-9536-45614A1CE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0622D85-3908-40A5-AAC6-411F883FC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3676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E88B9D-FD3E-45E4-AB59-3EED46212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1A080F6-BA56-4C3C-97DA-8FA8B1588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8961E7-3AB1-4D60-9394-7DE8BDBF5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6F561E6-EB70-4A9B-A478-676DFCF5C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47930AE-4C06-4A8A-AF2A-5AE10B932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7249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F8EC00-84E8-4CB0-AFB7-9C6F7998E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BE60533-91EA-48CF-BF67-14A401BCB0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2E36782-7B0F-4BD3-9928-D70FE6D0F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475E979-C7E0-43D7-8CD5-922EA9F62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5C3988C-F5A5-4628-8D85-F401215A9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D4A6E36-1D28-4F01-8DC7-F8FA34FC4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1048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94E14B-3F08-465B-BEEA-3A1769055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2C1A59-ED70-4D5E-A2E0-AA53D9941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F5175C4-C003-4C6D-A7A7-833681B63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563E391-F810-4193-A452-66D8F7B32C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A18DB11-F3F4-40D4-BD22-F1C5462B84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555DC60-B831-46F7-9C2C-D2E6DB742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EA594E6-D03D-4540-A0CB-0F15969DD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4DBD8BD-6AAF-4FA5-B90D-7763B8F1D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4920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3D7C05-4F65-44DA-82A8-5245ABCDD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6E38523-6746-4F97-B5F8-463CE91D8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AF02CBF-48DA-43EF-A2D3-D3115CD90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495246C-5D0E-4EC8-A8C7-9EF339471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614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E7639EF-E4C3-4C70-B8AF-B7263FF9D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3197792-A906-475A-B160-83CE55316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BB1CD7D-39A4-4216-A807-4D6EC3390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0438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697EC0-CEDB-480B-811F-56ED95FA0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BA7E7C-C779-4F0A-95AD-02279C783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2B572A0-7D4A-44A8-A19B-96FECF6205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9BDFFB4-8D3B-4324-B92A-D88D61103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E99952E-322B-4EA6-A514-C56FA863B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8A661CA-BCA2-48F5-8DD4-558B39B39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7422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219B57-2AB1-4F0F-96F9-D57738F3C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7521D30-BE77-4458-9627-90B555DB92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FC97545-1003-4DD4-945D-5DD474193C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9374BC5-ED57-44DD-8656-9080F0F29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C992A2E-80CA-4957-AADA-6FA28F37B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1DCD022-0138-4377-9CF0-0008AB561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911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7049F57-18C4-4E91-B705-36D2AD1DA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345A331-E879-459E-BA57-2DCF1E0CBE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25D714-5F51-4508-B6EA-1512B6199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D509F-81C1-4ED5-A93A-A25E330D8FA2}" type="datetimeFigureOut">
              <a:rPr lang="zh-TW" altLang="en-US" smtClean="0"/>
              <a:t>2020/10/9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6627F4D-6B16-4204-AD8C-67C2CD2D7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19D8413-D1F3-4C98-A1A0-EE250BD239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CC9F23-A6D8-4C36-97C3-F7ACE5B294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81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D2C8E3E-67FC-4FFE-8A13-B7327CC4E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粒子群優演算法</a:t>
            </a:r>
            <a:r>
              <a:rPr lang="en-US" altLang="zh-TW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(Particle Swarm Optimization, PSO)</a:t>
            </a:r>
            <a:endParaRPr lang="zh-TW" altLang="en-US" sz="36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lh4.googleusercontent.com/buQB9D-zYo_XkyrWNHfB9IHLnvaUuLzwXcC9xZLslmQc_ZFzfef3MfxdPJUBbTToHyhbpreqOGhzDVLuEn0-WNCBL3YsDENtIUtsZ7uNaAL0T656kdw38MskvcxNBrsot6JCDYlQq5g">
            <a:extLst>
              <a:ext uri="{FF2B5EF4-FFF2-40B4-BE49-F238E27FC236}">
                <a16:creationId xmlns:a16="http://schemas.microsoft.com/office/drawing/2014/main" id="{99AA5751-F52B-450E-A943-B851373B7AA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8" b="-344"/>
          <a:stretch/>
        </p:blipFill>
        <p:spPr bwMode="auto">
          <a:xfrm>
            <a:off x="838200" y="3428999"/>
            <a:ext cx="7332432" cy="3252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15D90DF-AE0F-4091-9221-DE92BCF693F0}"/>
              </a:ext>
            </a:extLst>
          </p:cNvPr>
          <p:cNvSpPr/>
          <p:nvPr/>
        </p:nvSpPr>
        <p:spPr>
          <a:xfrm>
            <a:off x="838200" y="1867346"/>
            <a:ext cx="822830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粒子目前方向</a:t>
            </a:r>
            <a:r>
              <a:rPr lang="en-US" altLang="zh-TW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(vi) =  </a:t>
            </a:r>
            <a:r>
              <a:rPr lang="zh-TW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粒子上個時間的方向</a:t>
            </a:r>
            <a:r>
              <a:rPr lang="en-US" altLang="zh-TW" sz="2800" b="1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(vi-1) </a:t>
            </a:r>
            <a:r>
              <a:rPr lang="en-US" altLang="zh-TW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+ </a:t>
            </a:r>
          </a:p>
          <a:p>
            <a:r>
              <a:rPr lang="en-US" altLang="zh-TW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		              </a:t>
            </a:r>
            <a:r>
              <a:rPr lang="zh-TW" altLang="en-US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自己認為的最佳方向</a:t>
            </a:r>
            <a:r>
              <a:rPr lang="en-US" altLang="zh-TW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(pbest)</a:t>
            </a:r>
            <a:r>
              <a:rPr lang="en-US" altLang="zh-TW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+</a:t>
            </a:r>
          </a:p>
          <a:p>
            <a:r>
              <a:rPr lang="en-US" altLang="zh-TW" sz="2800" b="1" dirty="0">
                <a:solidFill>
                  <a:srgbClr val="F6BB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		              </a:t>
            </a:r>
            <a:r>
              <a:rPr lang="zh-TW" altLang="en-US" sz="2800" b="1" dirty="0">
                <a:solidFill>
                  <a:srgbClr val="F38103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群體認為的最佳方向</a:t>
            </a:r>
            <a:r>
              <a:rPr lang="en-US" altLang="zh-TW" sz="2800" b="1" dirty="0">
                <a:solidFill>
                  <a:srgbClr val="F38103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(gbest)</a:t>
            </a:r>
            <a:endParaRPr lang="zh-TW" altLang="en-US" sz="2800" dirty="0">
              <a:solidFill>
                <a:srgbClr val="F38103"/>
              </a:solidFill>
            </a:endParaRPr>
          </a:p>
        </p:txBody>
      </p:sp>
      <p:pic>
        <p:nvPicPr>
          <p:cNvPr id="1028" name="Picture 4" descr="https://lh3.googleusercontent.com/4qB6G_hYELmfwTeV7DbFia7OvuNk96Lu66lLseYAs6bvK3nLrkUsdI-qhSS4Aat5_TGE1hcYR1G1YFxrqCVOXm-GJaxRVmDQ9WG6dq-ZspccwdziNRy0Tkj3NzCaePnIAJmRzks6L5U">
            <a:extLst>
              <a:ext uri="{FF2B5EF4-FFF2-40B4-BE49-F238E27FC236}">
                <a16:creationId xmlns:a16="http://schemas.microsoft.com/office/drawing/2014/main" id="{F4BB3B64-F22E-4F96-A4D2-673C82CF31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67" r="66321"/>
          <a:stretch/>
        </p:blipFill>
        <p:spPr bwMode="auto">
          <a:xfrm>
            <a:off x="8279120" y="3187278"/>
            <a:ext cx="3912880" cy="3670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8201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deo_003">
            <a:hlinkClick r:id="" action="ppaction://media"/>
            <a:extLst>
              <a:ext uri="{FF2B5EF4-FFF2-40B4-BE49-F238E27FC236}">
                <a16:creationId xmlns:a16="http://schemas.microsoft.com/office/drawing/2014/main" id="{6DEBDDAC-1BE3-4366-8C21-56CCA08993C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378" end="4434"/>
                </p14:media>
              </p:ext>
            </p:extLst>
          </p:nvPr>
        </p:nvPicPr>
        <p:blipFill rotWithShape="1">
          <a:blip r:embed="rId4"/>
          <a:srcRect l="4274" t="9700" r="29899" b="6293"/>
          <a:stretch/>
        </p:blipFill>
        <p:spPr>
          <a:xfrm>
            <a:off x="3378410" y="1521000"/>
            <a:ext cx="5435179" cy="3816000"/>
          </a:xfrm>
          <a:prstGeom prst="rect">
            <a:avLst/>
          </a:prstGeom>
          <a:ln w="28575">
            <a:noFill/>
          </a:ln>
        </p:spPr>
      </p:pic>
      <p:sp>
        <p:nvSpPr>
          <p:cNvPr id="7" name="標題 3">
            <a:extLst>
              <a:ext uri="{FF2B5EF4-FFF2-40B4-BE49-F238E27FC236}">
                <a16:creationId xmlns:a16="http://schemas.microsoft.com/office/drawing/2014/main" id="{DC2260A5-1A35-4ECD-8295-C7658D1D3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傳統觀察最佳化演算法的方法</a:t>
            </a:r>
            <a:endParaRPr lang="zh-TW" altLang="en-US" sz="36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圓角矩形 4">
            <a:extLst>
              <a:ext uri="{FF2B5EF4-FFF2-40B4-BE49-F238E27FC236}">
                <a16:creationId xmlns:a16="http://schemas.microsoft.com/office/drawing/2014/main" id="{956C08F9-9917-40E4-B6C6-8ED9CA1B7EF0}"/>
              </a:ext>
            </a:extLst>
          </p:cNvPr>
          <p:cNvSpPr/>
          <p:nvPr/>
        </p:nvSpPr>
        <p:spPr>
          <a:xfrm>
            <a:off x="1049885" y="5570464"/>
            <a:ext cx="2328525" cy="773035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耗費時間</a:t>
            </a:r>
          </a:p>
        </p:txBody>
      </p:sp>
      <p:sp>
        <p:nvSpPr>
          <p:cNvPr id="9" name="圓角矩形 5">
            <a:extLst>
              <a:ext uri="{FF2B5EF4-FFF2-40B4-BE49-F238E27FC236}">
                <a16:creationId xmlns:a16="http://schemas.microsoft.com/office/drawing/2014/main" id="{00F8447C-E30A-464B-A893-4DF8FCC0ACD6}"/>
              </a:ext>
            </a:extLst>
          </p:cNvPr>
          <p:cNvSpPr/>
          <p:nvPr/>
        </p:nvSpPr>
        <p:spPr>
          <a:xfrm>
            <a:off x="8813589" y="5482033"/>
            <a:ext cx="2395611" cy="811337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難以分析</a:t>
            </a:r>
            <a:endParaRPr lang="en-US" altLang="zh-CN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圓角矩形 5">
            <a:extLst>
              <a:ext uri="{FF2B5EF4-FFF2-40B4-BE49-F238E27FC236}">
                <a16:creationId xmlns:a16="http://schemas.microsoft.com/office/drawing/2014/main" id="{F7D4D753-E54A-4445-9418-9989B5AFBF61}"/>
              </a:ext>
            </a:extLst>
          </p:cNvPr>
          <p:cNvSpPr/>
          <p:nvPr/>
        </p:nvSpPr>
        <p:spPr>
          <a:xfrm>
            <a:off x="4931737" y="5520334"/>
            <a:ext cx="2328526" cy="77303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不直覺</a:t>
            </a:r>
          </a:p>
        </p:txBody>
      </p:sp>
      <p:sp>
        <p:nvSpPr>
          <p:cNvPr id="14" name="圓角矩形 4">
            <a:extLst>
              <a:ext uri="{FF2B5EF4-FFF2-40B4-BE49-F238E27FC236}">
                <a16:creationId xmlns:a16="http://schemas.microsoft.com/office/drawing/2014/main" id="{82F9D59A-754A-4889-9C80-1F5F64EAD4C1}"/>
              </a:ext>
            </a:extLst>
          </p:cNvPr>
          <p:cNvSpPr/>
          <p:nvPr/>
        </p:nvSpPr>
        <p:spPr>
          <a:xfrm>
            <a:off x="127925" y="2234509"/>
            <a:ext cx="3049957" cy="68215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命令提示字元</a:t>
            </a:r>
          </a:p>
        </p:txBody>
      </p:sp>
      <p:sp>
        <p:nvSpPr>
          <p:cNvPr id="15" name="圓角矩形 4">
            <a:extLst>
              <a:ext uri="{FF2B5EF4-FFF2-40B4-BE49-F238E27FC236}">
                <a16:creationId xmlns:a16="http://schemas.microsoft.com/office/drawing/2014/main" id="{4A3DD9DA-D3C2-4B2D-AB2E-14E5F5C5CBB8}"/>
              </a:ext>
            </a:extLst>
          </p:cNvPr>
          <p:cNvSpPr/>
          <p:nvPr/>
        </p:nvSpPr>
        <p:spPr>
          <a:xfrm>
            <a:off x="127925" y="3140258"/>
            <a:ext cx="3049957" cy="83510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Command Prompt</a:t>
            </a:r>
            <a:endParaRPr lang="zh-TW" altLang="en-US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6" name="圓角矩形 4">
            <a:extLst>
              <a:ext uri="{FF2B5EF4-FFF2-40B4-BE49-F238E27FC236}">
                <a16:creationId xmlns:a16="http://schemas.microsoft.com/office/drawing/2014/main" id="{61D90AF1-0D57-42A3-962A-2E3E9B57E0F0}"/>
              </a:ext>
            </a:extLst>
          </p:cNvPr>
          <p:cNvSpPr/>
          <p:nvPr/>
        </p:nvSpPr>
        <p:spPr>
          <a:xfrm>
            <a:off x="96821" y="4203479"/>
            <a:ext cx="3081061" cy="77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Log</a:t>
            </a:r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檔</a:t>
            </a:r>
          </a:p>
        </p:txBody>
      </p:sp>
      <p:sp>
        <p:nvSpPr>
          <p:cNvPr id="17" name="圓角矩形 4">
            <a:extLst>
              <a:ext uri="{FF2B5EF4-FFF2-40B4-BE49-F238E27FC236}">
                <a16:creationId xmlns:a16="http://schemas.microsoft.com/office/drawing/2014/main" id="{5C1F698E-E2F7-4B6B-A6F1-51CC40C3E758}"/>
              </a:ext>
            </a:extLst>
          </p:cNvPr>
          <p:cNvSpPr/>
          <p:nvPr/>
        </p:nvSpPr>
        <p:spPr>
          <a:xfrm>
            <a:off x="9045222" y="2234509"/>
            <a:ext cx="3049957" cy="68215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終端機模式</a:t>
            </a:r>
          </a:p>
        </p:txBody>
      </p:sp>
      <p:sp>
        <p:nvSpPr>
          <p:cNvPr id="18" name="圓角矩形 4">
            <a:extLst>
              <a:ext uri="{FF2B5EF4-FFF2-40B4-BE49-F238E27FC236}">
                <a16:creationId xmlns:a16="http://schemas.microsoft.com/office/drawing/2014/main" id="{2C64BFB3-DBBF-4D9B-84A6-FFA923368E9F}"/>
              </a:ext>
            </a:extLst>
          </p:cNvPr>
          <p:cNvSpPr/>
          <p:nvPr/>
        </p:nvSpPr>
        <p:spPr>
          <a:xfrm>
            <a:off x="9045222" y="3140258"/>
            <a:ext cx="3049957" cy="83510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Command line</a:t>
            </a:r>
            <a:endParaRPr lang="zh-TW" altLang="en-US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9" name="圓角矩形 4">
            <a:extLst>
              <a:ext uri="{FF2B5EF4-FFF2-40B4-BE49-F238E27FC236}">
                <a16:creationId xmlns:a16="http://schemas.microsoft.com/office/drawing/2014/main" id="{87A773FF-D0AC-4568-8281-76823634DEAD}"/>
              </a:ext>
            </a:extLst>
          </p:cNvPr>
          <p:cNvSpPr/>
          <p:nvPr/>
        </p:nvSpPr>
        <p:spPr>
          <a:xfrm>
            <a:off x="9014118" y="4203479"/>
            <a:ext cx="3081061" cy="77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Excel</a:t>
            </a:r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檔</a:t>
            </a:r>
          </a:p>
        </p:txBody>
      </p:sp>
    </p:spTree>
    <p:extLst>
      <p:ext uri="{BB962C8B-B14F-4D97-AF65-F5344CB8AC3E}">
        <p14:creationId xmlns:p14="http://schemas.microsoft.com/office/powerpoint/2010/main" val="2423411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76</Words>
  <Application>Microsoft Office PowerPoint</Application>
  <PresentationFormat>寬螢幕</PresentationFormat>
  <Paragraphs>14</Paragraphs>
  <Slides>2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9" baseType="lpstr">
      <vt:lpstr>新細明體</vt:lpstr>
      <vt:lpstr>標楷體</vt:lpstr>
      <vt:lpstr>Arial</vt:lpstr>
      <vt:lpstr>Calibri</vt:lpstr>
      <vt:lpstr>Calibri Light</vt:lpstr>
      <vt:lpstr>Times New Roman</vt:lpstr>
      <vt:lpstr>Office 佈景主題</vt:lpstr>
      <vt:lpstr>粒子群優演算法(Particle Swarm Optimization, PSO)</vt:lpstr>
      <vt:lpstr>傳統觀察最佳化演算法的方法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粒子群優演算法(Particle Swarm Optimization, PSO)</dc:title>
  <dc:creator>Windows User</dc:creator>
  <cp:lastModifiedBy>Windows User</cp:lastModifiedBy>
  <cp:revision>8</cp:revision>
  <dcterms:created xsi:type="dcterms:W3CDTF">2020-10-09T07:02:41Z</dcterms:created>
  <dcterms:modified xsi:type="dcterms:W3CDTF">2020-10-09T13:04:30Z</dcterms:modified>
</cp:coreProperties>
</file>

<file path=docProps/thumbnail.jpeg>
</file>